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2" d="100"/>
          <a:sy n="42" d="100"/>
        </p:scale>
        <p:origin x="-76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440" y="2129984"/>
            <a:ext cx="7773120" cy="147039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2321" y="3885528"/>
            <a:ext cx="6400800" cy="1752664"/>
          </a:xfrm>
        </p:spPr>
        <p:txBody>
          <a:bodyPr/>
          <a:lstStyle>
            <a:lvl1pPr marL="0" indent="0" algn="ctr">
              <a:buNone/>
              <a:defRPr/>
            </a:lvl1pPr>
            <a:lvl2pPr marL="413694" indent="0" algn="ctr">
              <a:buNone/>
              <a:defRPr/>
            </a:lvl2pPr>
            <a:lvl3pPr marL="827389" indent="0" algn="ctr">
              <a:buNone/>
              <a:defRPr/>
            </a:lvl3pPr>
            <a:lvl4pPr marL="1241086" indent="0" algn="ctr">
              <a:buNone/>
              <a:defRPr/>
            </a:lvl4pPr>
            <a:lvl5pPr marL="1654781" indent="0" algn="ctr">
              <a:buNone/>
              <a:defRPr/>
            </a:lvl5pPr>
            <a:lvl6pPr marL="2068476" indent="0" algn="ctr">
              <a:buNone/>
              <a:defRPr/>
            </a:lvl6pPr>
            <a:lvl7pPr marL="2482174" indent="0" algn="ctr">
              <a:buNone/>
              <a:defRPr/>
            </a:lvl7pPr>
            <a:lvl8pPr marL="2895868" indent="0" algn="ctr">
              <a:buNone/>
              <a:defRPr/>
            </a:lvl8pPr>
            <a:lvl9pPr marL="3309566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FC6014-3023-4634-9244-103AC293CFF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5E01A6-05AE-400C-8727-A173715898F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5440" y="273653"/>
            <a:ext cx="2056320" cy="585565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6480" y="273653"/>
            <a:ext cx="6030720" cy="585565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F0DBB3-F446-488F-87F1-8F2D763D9E1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6425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>
          <a:xfrm>
            <a:off x="457200" y="6245225"/>
            <a:ext cx="2130425" cy="473075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>
          <a:xfrm>
            <a:off x="3124200" y="6245225"/>
            <a:ext cx="2892425" cy="473075"/>
          </a:xfrm>
        </p:spPr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>
          <a:xfrm>
            <a:off x="6553200" y="6245225"/>
            <a:ext cx="2130425" cy="473075"/>
          </a:xfrm>
        </p:spPr>
        <p:txBody>
          <a:bodyPr/>
          <a:lstStyle>
            <a:lvl1pPr>
              <a:defRPr/>
            </a:lvl1pPr>
          </a:lstStyle>
          <a:p>
            <a:fld id="{A3BA3286-C727-4E5D-B475-DD80B625D8C1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CFBE18-D78F-42E4-94CF-1E5360C73F3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880" y="4406887"/>
            <a:ext cx="7771680" cy="1362383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880" y="2906225"/>
            <a:ext cx="7771680" cy="1500638"/>
          </a:xfrm>
        </p:spPr>
        <p:txBody>
          <a:bodyPr anchor="b"/>
          <a:lstStyle>
            <a:lvl1pPr marL="0" indent="0">
              <a:buNone/>
              <a:defRPr sz="1800"/>
            </a:lvl1pPr>
            <a:lvl2pPr marL="413694" indent="0">
              <a:buNone/>
              <a:defRPr sz="1600"/>
            </a:lvl2pPr>
            <a:lvl3pPr marL="827389" indent="0">
              <a:buNone/>
              <a:defRPr sz="1500"/>
            </a:lvl3pPr>
            <a:lvl4pPr marL="1241086" indent="0">
              <a:buNone/>
              <a:defRPr sz="1300"/>
            </a:lvl4pPr>
            <a:lvl5pPr marL="1654781" indent="0">
              <a:buNone/>
              <a:defRPr sz="1300"/>
            </a:lvl5pPr>
            <a:lvl6pPr marL="2068476" indent="0">
              <a:buNone/>
              <a:defRPr sz="1300"/>
            </a:lvl6pPr>
            <a:lvl7pPr marL="2482174" indent="0">
              <a:buNone/>
              <a:defRPr sz="1300"/>
            </a:lvl7pPr>
            <a:lvl8pPr marL="2895868" indent="0">
              <a:buNone/>
              <a:defRPr sz="1300"/>
            </a:lvl8pPr>
            <a:lvl9pPr marL="3309566" indent="0">
              <a:buNone/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141870-EE86-4E71-89EC-1E8FDAD2233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6480" y="1604353"/>
            <a:ext cx="4043520" cy="4524955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8240" y="1604353"/>
            <a:ext cx="4043520" cy="4524955"/>
          </a:xfrm>
        </p:spPr>
        <p:txBody>
          <a:bodyPr/>
          <a:lstStyle>
            <a:lvl1pPr>
              <a:defRPr sz="2500"/>
            </a:lvl1pPr>
            <a:lvl2pPr>
              <a:defRPr sz="22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CEDE61-1331-43C7-852D-46D595B54C9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922" y="275094"/>
            <a:ext cx="8229600" cy="1142039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920" y="1535201"/>
            <a:ext cx="403920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3694" indent="0">
              <a:buNone/>
              <a:defRPr sz="1800" b="1"/>
            </a:lvl2pPr>
            <a:lvl3pPr marL="827389" indent="0">
              <a:buNone/>
              <a:defRPr sz="1600" b="1"/>
            </a:lvl3pPr>
            <a:lvl4pPr marL="1241086" indent="0">
              <a:buNone/>
              <a:defRPr sz="1500" b="1"/>
            </a:lvl4pPr>
            <a:lvl5pPr marL="1654781" indent="0">
              <a:buNone/>
              <a:defRPr sz="1500" b="1"/>
            </a:lvl5pPr>
            <a:lvl6pPr marL="2068476" indent="0">
              <a:buNone/>
              <a:defRPr sz="1500" b="1"/>
            </a:lvl6pPr>
            <a:lvl7pPr marL="2482174" indent="0">
              <a:buNone/>
              <a:defRPr sz="1500" b="1"/>
            </a:lvl7pPr>
            <a:lvl8pPr marL="2895868" indent="0">
              <a:buNone/>
              <a:defRPr sz="1500" b="1"/>
            </a:lvl8pPr>
            <a:lvl9pPr marL="3309566" indent="0">
              <a:buNone/>
              <a:defRPr sz="1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920" y="2174628"/>
            <a:ext cx="403920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442" y="1535201"/>
            <a:ext cx="4042080" cy="639427"/>
          </a:xfrm>
        </p:spPr>
        <p:txBody>
          <a:bodyPr anchor="b"/>
          <a:lstStyle>
            <a:lvl1pPr marL="0" indent="0">
              <a:buNone/>
              <a:defRPr sz="2200" b="1"/>
            </a:lvl1pPr>
            <a:lvl2pPr marL="413694" indent="0">
              <a:buNone/>
              <a:defRPr sz="1800" b="1"/>
            </a:lvl2pPr>
            <a:lvl3pPr marL="827389" indent="0">
              <a:buNone/>
              <a:defRPr sz="1600" b="1"/>
            </a:lvl3pPr>
            <a:lvl4pPr marL="1241086" indent="0">
              <a:buNone/>
              <a:defRPr sz="1500" b="1"/>
            </a:lvl4pPr>
            <a:lvl5pPr marL="1654781" indent="0">
              <a:buNone/>
              <a:defRPr sz="1500" b="1"/>
            </a:lvl5pPr>
            <a:lvl6pPr marL="2068476" indent="0">
              <a:buNone/>
              <a:defRPr sz="1500" b="1"/>
            </a:lvl6pPr>
            <a:lvl7pPr marL="2482174" indent="0">
              <a:buNone/>
              <a:defRPr sz="1500" b="1"/>
            </a:lvl7pPr>
            <a:lvl8pPr marL="2895868" indent="0">
              <a:buNone/>
              <a:defRPr sz="1500" b="1"/>
            </a:lvl8pPr>
            <a:lvl9pPr marL="3309566" indent="0">
              <a:buNone/>
              <a:defRPr sz="15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442" y="2174628"/>
            <a:ext cx="4042080" cy="3951775"/>
          </a:xfrm>
        </p:spPr>
        <p:txBody>
          <a:bodyPr/>
          <a:lstStyle>
            <a:lvl1pPr>
              <a:defRPr sz="22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029FCE-8C24-4496-ACD5-A3AEA783A0F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A79CAE-D8A7-4AA4-B697-A85FE621FA3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4A45ED-2F54-452A-AB6B-E526A24D936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920" y="273629"/>
            <a:ext cx="3008160" cy="1160762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525" y="273633"/>
            <a:ext cx="5112000" cy="585277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2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920" y="1434415"/>
            <a:ext cx="3008160" cy="4692013"/>
          </a:xfrm>
        </p:spPr>
        <p:txBody>
          <a:bodyPr/>
          <a:lstStyle>
            <a:lvl1pPr marL="0" indent="0">
              <a:buNone/>
              <a:defRPr sz="1300"/>
            </a:lvl1pPr>
            <a:lvl2pPr marL="413694" indent="0">
              <a:buNone/>
              <a:defRPr sz="1100"/>
            </a:lvl2pPr>
            <a:lvl3pPr marL="827389" indent="0">
              <a:buNone/>
              <a:defRPr sz="900"/>
            </a:lvl3pPr>
            <a:lvl4pPr marL="1241086" indent="0">
              <a:buNone/>
              <a:defRPr sz="800"/>
            </a:lvl4pPr>
            <a:lvl5pPr marL="1654781" indent="0">
              <a:buNone/>
              <a:defRPr sz="800"/>
            </a:lvl5pPr>
            <a:lvl6pPr marL="2068476" indent="0">
              <a:buNone/>
              <a:defRPr sz="800"/>
            </a:lvl6pPr>
            <a:lvl7pPr marL="2482174" indent="0">
              <a:buNone/>
              <a:defRPr sz="800"/>
            </a:lvl7pPr>
            <a:lvl8pPr marL="2895868" indent="0">
              <a:buNone/>
              <a:defRPr sz="800"/>
            </a:lvl8pPr>
            <a:lvl9pPr marL="3309566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901794-BE92-418B-960A-9F67768B0C3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805" y="4800026"/>
            <a:ext cx="5486400" cy="56742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805" y="612065"/>
            <a:ext cx="5486400" cy="4115952"/>
          </a:xfrm>
        </p:spPr>
        <p:txBody>
          <a:bodyPr/>
          <a:lstStyle>
            <a:lvl1pPr marL="0" indent="0">
              <a:buNone/>
              <a:defRPr sz="2900"/>
            </a:lvl1pPr>
            <a:lvl2pPr marL="413694" indent="0">
              <a:buNone/>
              <a:defRPr sz="2500"/>
            </a:lvl2pPr>
            <a:lvl3pPr marL="827389" indent="0">
              <a:buNone/>
              <a:defRPr sz="2200"/>
            </a:lvl3pPr>
            <a:lvl4pPr marL="1241086" indent="0">
              <a:buNone/>
              <a:defRPr sz="1800"/>
            </a:lvl4pPr>
            <a:lvl5pPr marL="1654781" indent="0">
              <a:buNone/>
              <a:defRPr sz="1800"/>
            </a:lvl5pPr>
            <a:lvl6pPr marL="2068476" indent="0">
              <a:buNone/>
              <a:defRPr sz="1800"/>
            </a:lvl6pPr>
            <a:lvl7pPr marL="2482174" indent="0">
              <a:buNone/>
              <a:defRPr sz="1800"/>
            </a:lvl7pPr>
            <a:lvl8pPr marL="2895868" indent="0">
              <a:buNone/>
              <a:defRPr sz="1800"/>
            </a:lvl8pPr>
            <a:lvl9pPr marL="3309566" indent="0">
              <a:buNone/>
              <a:defRPr sz="18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805" y="5367444"/>
            <a:ext cx="5486400" cy="805044"/>
          </a:xfrm>
        </p:spPr>
        <p:txBody>
          <a:bodyPr/>
          <a:lstStyle>
            <a:lvl1pPr marL="0" indent="0">
              <a:buNone/>
              <a:defRPr sz="1300"/>
            </a:lvl1pPr>
            <a:lvl2pPr marL="413694" indent="0">
              <a:buNone/>
              <a:defRPr sz="1100"/>
            </a:lvl2pPr>
            <a:lvl3pPr marL="827389" indent="0">
              <a:buNone/>
              <a:defRPr sz="900"/>
            </a:lvl3pPr>
            <a:lvl4pPr marL="1241086" indent="0">
              <a:buNone/>
              <a:defRPr sz="800"/>
            </a:lvl4pPr>
            <a:lvl5pPr marL="1654781" indent="0">
              <a:buNone/>
              <a:defRPr sz="800"/>
            </a:lvl5pPr>
            <a:lvl6pPr marL="2068476" indent="0">
              <a:buNone/>
              <a:defRPr sz="800"/>
            </a:lvl6pPr>
            <a:lvl7pPr marL="2482174" indent="0">
              <a:buNone/>
              <a:defRPr sz="800"/>
            </a:lvl7pPr>
            <a:lvl8pPr marL="2895868" indent="0">
              <a:buNone/>
              <a:defRPr sz="800"/>
            </a:lvl8pPr>
            <a:lvl9pPr marL="3309566" indent="0">
              <a:buNone/>
              <a:defRPr sz="8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6EA036-8B39-4FDC-BF02-13AA104C8E5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3052"/>
            <a:ext cx="8224838" cy="114141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5"/>
            <a:ext cx="8224838" cy="4524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5" y="6246815"/>
            <a:ext cx="2124075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fontAlgn="auto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405078" algn="l"/>
                <a:tab pos="811591" algn="l"/>
                <a:tab pos="1218097" algn="l"/>
                <a:tab pos="1624617" algn="l"/>
                <a:tab pos="2031130" algn="l"/>
                <a:tab pos="2437637" algn="l"/>
                <a:tab pos="2844159" algn="l"/>
                <a:tab pos="3250673" algn="l"/>
                <a:tab pos="3657181" algn="l"/>
                <a:tab pos="4063698" algn="l"/>
                <a:tab pos="4470212" algn="l"/>
                <a:tab pos="4876721" algn="l"/>
                <a:tab pos="5283235" algn="l"/>
                <a:tab pos="5689750" algn="l"/>
                <a:tab pos="6096262" algn="l"/>
                <a:tab pos="6502778" algn="l"/>
                <a:tab pos="6909287" algn="l"/>
                <a:tab pos="7315803" algn="l"/>
                <a:tab pos="7722321" algn="l"/>
                <a:tab pos="8128832" algn="l"/>
              </a:tabLst>
              <a:defRPr sz="1300">
                <a:solidFill>
                  <a:srgbClr val="000000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7375" y="6246815"/>
            <a:ext cx="2894013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 fontAlgn="auto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405078" algn="l"/>
                <a:tab pos="811591" algn="l"/>
                <a:tab pos="1218097" algn="l"/>
                <a:tab pos="1624617" algn="l"/>
                <a:tab pos="2031130" algn="l"/>
                <a:tab pos="2437637" algn="l"/>
                <a:tab pos="2844159" algn="l"/>
                <a:tab pos="3250673" algn="l"/>
                <a:tab pos="3657181" algn="l"/>
                <a:tab pos="4063698" algn="l"/>
                <a:tab pos="4470212" algn="l"/>
                <a:tab pos="4876721" algn="l"/>
                <a:tab pos="5283235" algn="l"/>
                <a:tab pos="5689750" algn="l"/>
                <a:tab pos="6096262" algn="l"/>
                <a:tab pos="6502778" algn="l"/>
                <a:tab pos="6909287" algn="l"/>
                <a:tab pos="7315803" algn="l"/>
                <a:tab pos="7722321" algn="l"/>
                <a:tab pos="8128832" algn="l"/>
              </a:tabLst>
              <a:defRPr sz="1300">
                <a:solidFill>
                  <a:srgbClr val="000000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6379" y="6246815"/>
            <a:ext cx="2125663" cy="4730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fontAlgn="auto">
              <a:lnSpc>
                <a:spcPct val="95000"/>
              </a:lnSpc>
              <a:spcBef>
                <a:spcPts val="0"/>
              </a:spcBef>
              <a:spcAft>
                <a:spcPts val="0"/>
              </a:spcAft>
              <a:tabLst>
                <a:tab pos="0" algn="l"/>
                <a:tab pos="405078" algn="l"/>
                <a:tab pos="811591" algn="l"/>
                <a:tab pos="1218097" algn="l"/>
                <a:tab pos="1624617" algn="l"/>
                <a:tab pos="2031130" algn="l"/>
                <a:tab pos="2437637" algn="l"/>
                <a:tab pos="2844159" algn="l"/>
                <a:tab pos="3250673" algn="l"/>
                <a:tab pos="3657181" algn="l"/>
                <a:tab pos="4063698" algn="l"/>
                <a:tab pos="4470212" algn="l"/>
                <a:tab pos="4876721" algn="l"/>
                <a:tab pos="5283235" algn="l"/>
                <a:tab pos="5689750" algn="l"/>
                <a:tab pos="6096262" algn="l"/>
                <a:tab pos="6502778" algn="l"/>
                <a:tab pos="6909287" algn="l"/>
                <a:tab pos="7315803" algn="l"/>
                <a:tab pos="7722321" algn="l"/>
                <a:tab pos="8128832" algn="l"/>
              </a:tabLst>
              <a:defRPr sz="1300">
                <a:solidFill>
                  <a:srgbClr val="000000"/>
                </a:solidFill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fld id="{AF930BDF-FF9E-43B3-B81A-572357621B2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404603" rtl="0" eaLnBrk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04603" rtl="0" eaLnBrk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>
          <a:solidFill>
            <a:srgbClr val="000000"/>
          </a:solidFill>
          <a:latin typeface="Arial" charset="0"/>
          <a:cs typeface="Lucida Sans Unicode" pitchFamily="34" charset="0"/>
        </a:defRPr>
      </a:lvl2pPr>
      <a:lvl3pPr algn="ctr" defTabSz="404603" rtl="0" eaLnBrk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>
          <a:solidFill>
            <a:srgbClr val="000000"/>
          </a:solidFill>
          <a:latin typeface="Arial" charset="0"/>
          <a:cs typeface="Lucida Sans Unicode" pitchFamily="34" charset="0"/>
        </a:defRPr>
      </a:lvl3pPr>
      <a:lvl4pPr algn="ctr" defTabSz="404603" rtl="0" eaLnBrk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>
          <a:solidFill>
            <a:srgbClr val="000000"/>
          </a:solidFill>
          <a:latin typeface="Arial" charset="0"/>
          <a:cs typeface="Lucida Sans Unicode" pitchFamily="34" charset="0"/>
        </a:defRPr>
      </a:lvl4pPr>
      <a:lvl5pPr algn="ctr" defTabSz="404603" rtl="0" eaLnBrk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>
          <a:solidFill>
            <a:srgbClr val="000000"/>
          </a:solidFill>
          <a:latin typeface="Arial" charset="0"/>
          <a:cs typeface="Lucida Sans Unicode" pitchFamily="34" charset="0"/>
        </a:defRPr>
      </a:lvl5pPr>
      <a:lvl6pPr marL="413694" algn="ctr" defTabSz="406511" rtl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>
          <a:solidFill>
            <a:srgbClr val="000000"/>
          </a:solidFill>
          <a:latin typeface="Arial" charset="0"/>
          <a:cs typeface="Lucida Sans Unicode" pitchFamily="34" charset="0"/>
        </a:defRPr>
      </a:lvl6pPr>
      <a:lvl7pPr marL="827389" algn="ctr" defTabSz="406511" rtl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>
          <a:solidFill>
            <a:srgbClr val="000000"/>
          </a:solidFill>
          <a:latin typeface="Arial" charset="0"/>
          <a:cs typeface="Lucida Sans Unicode" pitchFamily="34" charset="0"/>
        </a:defRPr>
      </a:lvl7pPr>
      <a:lvl8pPr marL="1241086" algn="ctr" defTabSz="406511" rtl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>
          <a:solidFill>
            <a:srgbClr val="000000"/>
          </a:solidFill>
          <a:latin typeface="Arial" charset="0"/>
          <a:cs typeface="Lucida Sans Unicode" pitchFamily="34" charset="0"/>
        </a:defRPr>
      </a:lvl8pPr>
      <a:lvl9pPr marL="1654781" algn="ctr" defTabSz="406511" rtl="0" fontAlgn="base" hangingPunct="0">
        <a:lnSpc>
          <a:spcPct val="81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StarSymbol" charset="0"/>
        <a:defRPr sz="4000">
          <a:solidFill>
            <a:srgbClr val="000000"/>
          </a:solidFill>
          <a:latin typeface="Arial" charset="0"/>
          <a:cs typeface="Lucida Sans Unicode" pitchFamily="34" charset="0"/>
        </a:defRPr>
      </a:lvl9pPr>
    </p:titleStyle>
    <p:bodyStyle>
      <a:lvl1pPr marL="385563" indent="-291950" algn="l" defTabSz="404603" rtl="0" eaLnBrk="0" fontAlgn="base" hangingPunct="0">
        <a:lnSpc>
          <a:spcPct val="81000"/>
        </a:lnSpc>
        <a:spcBef>
          <a:spcPct val="0"/>
        </a:spcBef>
        <a:spcAft>
          <a:spcPts val="1288"/>
        </a:spcAft>
        <a:buClr>
          <a:srgbClr val="000000"/>
        </a:buClr>
        <a:buSzPct val="45000"/>
        <a:buFont typeface="StarSymbol" charset="0"/>
        <a:buChar char="●"/>
        <a:defRPr sz="2900">
          <a:solidFill>
            <a:srgbClr val="000000"/>
          </a:solidFill>
          <a:latin typeface="+mn-lt"/>
          <a:ea typeface="+mn-ea"/>
          <a:cs typeface="+mn-cs"/>
        </a:defRPr>
      </a:lvl1pPr>
      <a:lvl2pPr marL="777473" indent="-257041" algn="l" defTabSz="404603" rtl="0" eaLnBrk="0" fontAlgn="base" hangingPunct="0">
        <a:lnSpc>
          <a:spcPct val="81000"/>
        </a:lnSpc>
        <a:spcBef>
          <a:spcPct val="0"/>
        </a:spcBef>
        <a:spcAft>
          <a:spcPts val="1038"/>
        </a:spcAft>
        <a:buClr>
          <a:srgbClr val="000000"/>
        </a:buClr>
        <a:buSzPct val="75000"/>
        <a:buFont typeface="Symbol" pitchFamily="18" charset="2"/>
        <a:buChar char=""/>
        <a:defRPr sz="2500">
          <a:solidFill>
            <a:srgbClr val="000000"/>
          </a:solidFill>
          <a:latin typeface="+mn-lt"/>
          <a:cs typeface="+mn-cs"/>
        </a:defRPr>
      </a:lvl2pPr>
      <a:lvl3pPr marL="1167795" indent="-191990" algn="l" defTabSz="404603" rtl="0" eaLnBrk="0" fontAlgn="base" hangingPunct="0">
        <a:lnSpc>
          <a:spcPct val="81000"/>
        </a:lnSpc>
        <a:spcBef>
          <a:spcPct val="0"/>
        </a:spcBef>
        <a:spcAft>
          <a:spcPts val="775"/>
        </a:spcAft>
        <a:buClr>
          <a:srgbClr val="000000"/>
        </a:buClr>
        <a:buSzPct val="45000"/>
        <a:buFont typeface="StarSymbol" charset="0"/>
        <a:buChar char="●"/>
        <a:defRPr sz="2200">
          <a:solidFill>
            <a:srgbClr val="000000"/>
          </a:solidFill>
          <a:latin typeface="+mn-lt"/>
          <a:cs typeface="+mn-cs"/>
        </a:defRPr>
      </a:lvl3pPr>
      <a:lvl4pPr marL="1559703" indent="-190400" algn="l" defTabSz="404603" rtl="0" eaLnBrk="0" fontAlgn="base" hangingPunct="0">
        <a:lnSpc>
          <a:spcPct val="81000"/>
        </a:lnSpc>
        <a:spcBef>
          <a:spcPct val="0"/>
        </a:spcBef>
        <a:spcAft>
          <a:spcPts val="525"/>
        </a:spcAft>
        <a:buClr>
          <a:srgbClr val="000000"/>
        </a:buClr>
        <a:buSzPct val="75000"/>
        <a:buFont typeface="Symbol" pitchFamily="18" charset="2"/>
        <a:buChar char=""/>
        <a:defRPr sz="2000">
          <a:solidFill>
            <a:srgbClr val="000000"/>
          </a:solidFill>
          <a:latin typeface="+mn-lt"/>
          <a:cs typeface="+mn-cs"/>
        </a:defRPr>
      </a:lvl4pPr>
      <a:lvl5pPr marL="1948440" indent="-191990" algn="l" defTabSz="404603" rtl="0" eaLnBrk="0" fontAlgn="base" hangingPunct="0">
        <a:lnSpc>
          <a:spcPct val="81000"/>
        </a:lnSpc>
        <a:spcBef>
          <a:spcPct val="0"/>
        </a:spcBef>
        <a:spcAft>
          <a:spcPts val="263"/>
        </a:spcAft>
        <a:buClr>
          <a:srgbClr val="000000"/>
        </a:buClr>
        <a:buSzPct val="45000"/>
        <a:buFont typeface="StarSymbol" charset="0"/>
        <a:buChar char="●"/>
        <a:defRPr sz="2000">
          <a:solidFill>
            <a:srgbClr val="000000"/>
          </a:solidFill>
          <a:latin typeface="+mn-lt"/>
          <a:cs typeface="+mn-cs"/>
        </a:defRPr>
      </a:lvl5pPr>
      <a:lvl6pPr marL="2364388" indent="-193921" algn="l" defTabSz="406511" rtl="0" fontAlgn="base" hangingPunct="0">
        <a:lnSpc>
          <a:spcPct val="81000"/>
        </a:lnSpc>
        <a:spcBef>
          <a:spcPct val="0"/>
        </a:spcBef>
        <a:spcAft>
          <a:spcPts val="261"/>
        </a:spcAft>
        <a:buClr>
          <a:srgbClr val="000000"/>
        </a:buClr>
        <a:buSzPct val="45000"/>
        <a:buFont typeface="StarSymbol" charset="0"/>
        <a:buChar char="●"/>
        <a:defRPr sz="1800">
          <a:solidFill>
            <a:srgbClr val="000000"/>
          </a:solidFill>
          <a:latin typeface="+mn-lt"/>
          <a:cs typeface="+mn-cs"/>
        </a:defRPr>
      </a:lvl6pPr>
      <a:lvl7pPr marL="2778079" indent="-193921" algn="l" defTabSz="406511" rtl="0" fontAlgn="base" hangingPunct="0">
        <a:lnSpc>
          <a:spcPct val="81000"/>
        </a:lnSpc>
        <a:spcBef>
          <a:spcPct val="0"/>
        </a:spcBef>
        <a:spcAft>
          <a:spcPts val="261"/>
        </a:spcAft>
        <a:buClr>
          <a:srgbClr val="000000"/>
        </a:buClr>
        <a:buSzPct val="45000"/>
        <a:buFont typeface="StarSymbol" charset="0"/>
        <a:buChar char="●"/>
        <a:defRPr sz="1800">
          <a:solidFill>
            <a:srgbClr val="000000"/>
          </a:solidFill>
          <a:latin typeface="+mn-lt"/>
          <a:cs typeface="+mn-cs"/>
        </a:defRPr>
      </a:lvl7pPr>
      <a:lvl8pPr marL="3191771" indent="-193921" algn="l" defTabSz="406511" rtl="0" fontAlgn="base" hangingPunct="0">
        <a:lnSpc>
          <a:spcPct val="81000"/>
        </a:lnSpc>
        <a:spcBef>
          <a:spcPct val="0"/>
        </a:spcBef>
        <a:spcAft>
          <a:spcPts val="261"/>
        </a:spcAft>
        <a:buClr>
          <a:srgbClr val="000000"/>
        </a:buClr>
        <a:buSzPct val="45000"/>
        <a:buFont typeface="StarSymbol" charset="0"/>
        <a:buChar char="●"/>
        <a:defRPr sz="1800">
          <a:solidFill>
            <a:srgbClr val="000000"/>
          </a:solidFill>
          <a:latin typeface="+mn-lt"/>
          <a:cs typeface="+mn-cs"/>
        </a:defRPr>
      </a:lvl8pPr>
      <a:lvl9pPr marL="3605471" indent="-193921" algn="l" defTabSz="406511" rtl="0" fontAlgn="base" hangingPunct="0">
        <a:lnSpc>
          <a:spcPct val="81000"/>
        </a:lnSpc>
        <a:spcBef>
          <a:spcPct val="0"/>
        </a:spcBef>
        <a:spcAft>
          <a:spcPts val="261"/>
        </a:spcAft>
        <a:buClr>
          <a:srgbClr val="000000"/>
        </a:buClr>
        <a:buSzPct val="45000"/>
        <a:buFont typeface="StarSymbol" charset="0"/>
        <a:buChar char="●"/>
        <a:defRPr sz="18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8273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3694" algn="l" defTabSz="8273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7389" algn="l" defTabSz="8273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41086" algn="l" defTabSz="8273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4781" algn="l" defTabSz="8273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68476" algn="l" defTabSz="8273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82174" algn="l" defTabSz="8273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95868" algn="l" defTabSz="8273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309566" algn="l" defTabSz="827389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4" descr="4SEAS06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4" descr="4SEAS06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133600" y="1447800"/>
            <a:ext cx="594360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Verdana" pitchFamily="34" charset="0"/>
              </a:rPr>
              <a:t>I’ve got a home,</a:t>
            </a:r>
          </a:p>
          <a:p>
            <a:endParaRPr lang="en-US" sz="2800" b="1" dirty="0" smtClean="0">
              <a:latin typeface="Verdana" pitchFamily="34" charset="0"/>
            </a:endParaRPr>
          </a:p>
          <a:p>
            <a:r>
              <a:rPr lang="en-US" sz="2800" b="1" dirty="0" smtClean="0">
                <a:latin typeface="Verdana" pitchFamily="34" charset="0"/>
              </a:rPr>
              <a:t>I get to share,</a:t>
            </a:r>
          </a:p>
          <a:p>
            <a:endParaRPr lang="en-US" sz="2800" b="1" dirty="0" smtClean="0">
              <a:latin typeface="Verdana" pitchFamily="34" charset="0"/>
            </a:endParaRPr>
          </a:p>
          <a:p>
            <a:r>
              <a:rPr lang="en-US" sz="2800" b="1" dirty="0" smtClean="0">
                <a:latin typeface="Verdana" pitchFamily="34" charset="0"/>
              </a:rPr>
              <a:t>I’ve got a promise;</a:t>
            </a:r>
          </a:p>
          <a:p>
            <a:endParaRPr lang="en-US" sz="2800" b="1" dirty="0" smtClean="0">
              <a:latin typeface="Verdana" pitchFamily="34" charset="0"/>
            </a:endParaRPr>
          </a:p>
          <a:p>
            <a:r>
              <a:rPr lang="en-US" sz="2800" b="1" dirty="0" smtClean="0">
                <a:latin typeface="Verdana" pitchFamily="34" charset="0"/>
              </a:rPr>
              <a:t>I’ll see you there</a:t>
            </a:r>
          </a:p>
          <a:p>
            <a:endParaRPr lang="en-US" sz="4000" b="1" dirty="0" smtClean="0">
              <a:latin typeface="Verdana" pitchFamily="34" charset="0"/>
            </a:endParaRPr>
          </a:p>
          <a:p>
            <a:endParaRPr lang="en-US" sz="4000" b="1" dirty="0">
              <a:latin typeface="Verdana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4" descr="4SEAS06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676400" y="1371600"/>
            <a:ext cx="59436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atin typeface="Verdana" pitchFamily="34" charset="0"/>
              </a:rPr>
              <a:t>In heaven,</a:t>
            </a:r>
          </a:p>
          <a:p>
            <a:pPr algn="ctr"/>
            <a:endParaRPr lang="en-US" sz="2800" b="1" dirty="0" smtClean="0">
              <a:latin typeface="Verdana" pitchFamily="34" charset="0"/>
            </a:endParaRPr>
          </a:p>
          <a:p>
            <a:pPr algn="ctr"/>
            <a:r>
              <a:rPr lang="en-US" sz="2800" b="1" dirty="0" smtClean="0">
                <a:latin typeface="Verdana" pitchFamily="34" charset="0"/>
              </a:rPr>
              <a:t>In heaven,</a:t>
            </a:r>
          </a:p>
          <a:p>
            <a:pPr algn="ctr"/>
            <a:endParaRPr lang="en-US" sz="2800" b="1" dirty="0" smtClean="0">
              <a:latin typeface="Verdana" pitchFamily="34" charset="0"/>
            </a:endParaRPr>
          </a:p>
          <a:p>
            <a:pPr algn="ctr"/>
            <a:r>
              <a:rPr lang="en-US" sz="2800" b="1" dirty="0" smtClean="0">
                <a:latin typeface="Verdana" pitchFamily="34" charset="0"/>
              </a:rPr>
              <a:t>I’ve got a home in heaven</a:t>
            </a:r>
          </a:p>
          <a:p>
            <a:endParaRPr lang="en-US" sz="4000" b="1" dirty="0" smtClean="0">
              <a:latin typeface="Verdana" pitchFamily="34" charset="0"/>
            </a:endParaRPr>
          </a:p>
          <a:p>
            <a:endParaRPr lang="en-US" sz="4000" b="1" dirty="0">
              <a:latin typeface="Verdana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4" descr="4SEAS06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4" descr="4SEAS06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133600" y="1447800"/>
            <a:ext cx="5943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latin typeface="Verdana" pitchFamily="34" charset="0"/>
              </a:rPr>
              <a:t>Home in Heaven</a:t>
            </a:r>
            <a:endParaRPr lang="en-US" sz="4000" b="1" dirty="0">
              <a:latin typeface="Verdana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4" descr="4SEAS06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133600" y="1447800"/>
            <a:ext cx="594360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Verdana" pitchFamily="34" charset="0"/>
              </a:rPr>
              <a:t>I’ve got a home,</a:t>
            </a:r>
          </a:p>
          <a:p>
            <a:endParaRPr lang="en-US" sz="2800" b="1" dirty="0" smtClean="0">
              <a:latin typeface="Verdana" pitchFamily="34" charset="0"/>
            </a:endParaRPr>
          </a:p>
          <a:p>
            <a:r>
              <a:rPr lang="en-US" sz="2800" b="1" dirty="0" smtClean="0">
                <a:latin typeface="Verdana" pitchFamily="34" charset="0"/>
              </a:rPr>
              <a:t>I’ve got a crown</a:t>
            </a:r>
          </a:p>
          <a:p>
            <a:endParaRPr lang="en-US" sz="2800" b="1" dirty="0" smtClean="0">
              <a:latin typeface="Verdana" pitchFamily="34" charset="0"/>
            </a:endParaRPr>
          </a:p>
          <a:p>
            <a:r>
              <a:rPr lang="en-US" sz="2800" b="1" dirty="0" smtClean="0">
                <a:latin typeface="Verdana" pitchFamily="34" charset="0"/>
              </a:rPr>
              <a:t>I’ve got a love,</a:t>
            </a:r>
          </a:p>
          <a:p>
            <a:endParaRPr lang="en-US" sz="2800" b="1" dirty="0" smtClean="0">
              <a:latin typeface="Verdana" pitchFamily="34" charset="0"/>
            </a:endParaRPr>
          </a:p>
          <a:p>
            <a:r>
              <a:rPr lang="en-US" sz="2800" b="1" dirty="0" smtClean="0">
                <a:latin typeface="Verdana" pitchFamily="34" charset="0"/>
              </a:rPr>
              <a:t>Won’t let me down</a:t>
            </a:r>
          </a:p>
          <a:p>
            <a:endParaRPr lang="en-US" sz="4000" b="1" dirty="0" smtClean="0">
              <a:latin typeface="Verdana" pitchFamily="34" charset="0"/>
            </a:endParaRPr>
          </a:p>
          <a:p>
            <a:endParaRPr lang="en-US" sz="4000" b="1" dirty="0">
              <a:latin typeface="Verdana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4" descr="4SEAS06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133600" y="1447800"/>
            <a:ext cx="594360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Verdana" pitchFamily="34" charset="0"/>
              </a:rPr>
              <a:t>I’ve got a home,</a:t>
            </a:r>
          </a:p>
          <a:p>
            <a:endParaRPr lang="en-US" sz="2800" b="1" dirty="0" smtClean="0">
              <a:latin typeface="Verdana" pitchFamily="34" charset="0"/>
            </a:endParaRPr>
          </a:p>
          <a:p>
            <a:r>
              <a:rPr lang="en-US" sz="2800" b="1" dirty="0" smtClean="0">
                <a:latin typeface="Verdana" pitchFamily="34" charset="0"/>
              </a:rPr>
              <a:t>I’ve got a prize,</a:t>
            </a:r>
          </a:p>
          <a:p>
            <a:endParaRPr lang="en-US" sz="2800" b="1" dirty="0" smtClean="0">
              <a:latin typeface="Verdana" pitchFamily="34" charset="0"/>
            </a:endParaRPr>
          </a:p>
          <a:p>
            <a:r>
              <a:rPr lang="en-US" sz="2800" b="1" dirty="0" smtClean="0">
                <a:latin typeface="Verdana" pitchFamily="34" charset="0"/>
              </a:rPr>
              <a:t>He’ll wipe away,</a:t>
            </a:r>
          </a:p>
          <a:p>
            <a:endParaRPr lang="en-US" sz="2800" b="1" dirty="0" smtClean="0">
              <a:latin typeface="Verdana" pitchFamily="34" charset="0"/>
            </a:endParaRPr>
          </a:p>
          <a:p>
            <a:r>
              <a:rPr lang="en-US" sz="2800" b="1" dirty="0" smtClean="0">
                <a:latin typeface="Verdana" pitchFamily="34" charset="0"/>
              </a:rPr>
              <a:t>Tears from my eyes</a:t>
            </a:r>
          </a:p>
          <a:p>
            <a:endParaRPr lang="en-US" sz="4000" b="1" dirty="0" smtClean="0">
              <a:latin typeface="Verdana" pitchFamily="34" charset="0"/>
            </a:endParaRPr>
          </a:p>
          <a:p>
            <a:endParaRPr lang="en-US" sz="4000" b="1" dirty="0">
              <a:latin typeface="Verdana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4" descr="4SEAS06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600200" y="1447800"/>
            <a:ext cx="59436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atin typeface="Verdana" pitchFamily="34" charset="0"/>
              </a:rPr>
              <a:t>In heaven,</a:t>
            </a:r>
          </a:p>
          <a:p>
            <a:pPr algn="ctr"/>
            <a:endParaRPr lang="en-US" sz="2800" b="1" dirty="0" smtClean="0">
              <a:latin typeface="Verdana" pitchFamily="34" charset="0"/>
            </a:endParaRPr>
          </a:p>
          <a:p>
            <a:pPr algn="ctr"/>
            <a:r>
              <a:rPr lang="en-US" sz="2800" b="1" dirty="0" smtClean="0">
                <a:latin typeface="Verdana" pitchFamily="34" charset="0"/>
              </a:rPr>
              <a:t>In heaven,</a:t>
            </a:r>
          </a:p>
          <a:p>
            <a:pPr algn="ctr"/>
            <a:endParaRPr lang="en-US" sz="2800" b="1" dirty="0" smtClean="0">
              <a:latin typeface="Verdana" pitchFamily="34" charset="0"/>
            </a:endParaRPr>
          </a:p>
          <a:p>
            <a:pPr algn="ctr"/>
            <a:r>
              <a:rPr lang="en-US" sz="2800" b="1" dirty="0" smtClean="0">
                <a:latin typeface="Verdana" pitchFamily="34" charset="0"/>
              </a:rPr>
              <a:t>I’ve got a home in heaven</a:t>
            </a:r>
          </a:p>
          <a:p>
            <a:endParaRPr lang="en-US" sz="4000" b="1" dirty="0" smtClean="0">
              <a:latin typeface="Verdana" pitchFamily="34" charset="0"/>
            </a:endParaRPr>
          </a:p>
          <a:p>
            <a:endParaRPr lang="en-US" sz="4000" b="1" dirty="0">
              <a:latin typeface="Verdana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4" descr="4SEAS06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133600" y="1447800"/>
            <a:ext cx="594360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Verdana" pitchFamily="34" charset="0"/>
              </a:rPr>
              <a:t>I’ve got a home,</a:t>
            </a:r>
          </a:p>
          <a:p>
            <a:endParaRPr lang="en-US" sz="2800" b="1" dirty="0" smtClean="0">
              <a:latin typeface="Verdana" pitchFamily="34" charset="0"/>
            </a:endParaRPr>
          </a:p>
          <a:p>
            <a:r>
              <a:rPr lang="en-US" sz="2800" b="1" dirty="0" smtClean="0">
                <a:latin typeface="Verdana" pitchFamily="34" charset="0"/>
              </a:rPr>
              <a:t>Forever to stay,</a:t>
            </a:r>
          </a:p>
          <a:p>
            <a:endParaRPr lang="en-US" sz="2800" b="1" dirty="0" smtClean="0">
              <a:latin typeface="Verdana" pitchFamily="34" charset="0"/>
            </a:endParaRPr>
          </a:p>
          <a:p>
            <a:r>
              <a:rPr lang="en-US" sz="2800" b="1" dirty="0" smtClean="0">
                <a:latin typeface="Verdana" pitchFamily="34" charset="0"/>
              </a:rPr>
              <a:t>I’ve been forgiven,</a:t>
            </a:r>
          </a:p>
          <a:p>
            <a:endParaRPr lang="en-US" sz="2800" b="1" dirty="0" smtClean="0">
              <a:latin typeface="Verdana" pitchFamily="34" charset="0"/>
            </a:endParaRPr>
          </a:p>
          <a:p>
            <a:r>
              <a:rPr lang="en-US" sz="2800" b="1" dirty="0" smtClean="0">
                <a:latin typeface="Verdana" pitchFamily="34" charset="0"/>
              </a:rPr>
              <a:t>I’m on my way</a:t>
            </a:r>
          </a:p>
          <a:p>
            <a:endParaRPr lang="en-US" sz="4000" b="1" dirty="0" smtClean="0">
              <a:latin typeface="Verdana" pitchFamily="34" charset="0"/>
            </a:endParaRPr>
          </a:p>
          <a:p>
            <a:endParaRPr lang="en-US" sz="4000" b="1" dirty="0">
              <a:latin typeface="Verdana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4" descr="4SEAS06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133600" y="1447800"/>
            <a:ext cx="594360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Verdana" pitchFamily="34" charset="0"/>
              </a:rPr>
              <a:t>I’ve got a home,</a:t>
            </a:r>
          </a:p>
          <a:p>
            <a:endParaRPr lang="en-US" sz="2800" b="1" dirty="0" smtClean="0">
              <a:latin typeface="Verdana" pitchFamily="34" charset="0"/>
            </a:endParaRPr>
          </a:p>
          <a:p>
            <a:r>
              <a:rPr lang="en-US" sz="2800" b="1" dirty="0" smtClean="0">
                <a:latin typeface="Verdana" pitchFamily="34" charset="0"/>
              </a:rPr>
              <a:t>I’ve got his grace,</a:t>
            </a:r>
          </a:p>
          <a:p>
            <a:endParaRPr lang="en-US" sz="2800" b="1" dirty="0" smtClean="0">
              <a:latin typeface="Verdana" pitchFamily="34" charset="0"/>
            </a:endParaRPr>
          </a:p>
          <a:p>
            <a:r>
              <a:rPr lang="en-US" sz="2800" b="1" dirty="0" smtClean="0">
                <a:latin typeface="Verdana" pitchFamily="34" charset="0"/>
              </a:rPr>
              <a:t>I’ll see my Lord,</a:t>
            </a:r>
          </a:p>
          <a:p>
            <a:endParaRPr lang="en-US" sz="2800" b="1" dirty="0" smtClean="0">
              <a:latin typeface="Verdana" pitchFamily="34" charset="0"/>
            </a:endParaRPr>
          </a:p>
          <a:p>
            <a:r>
              <a:rPr lang="en-US" sz="2800" b="1" dirty="0" smtClean="0">
                <a:latin typeface="Verdana" pitchFamily="34" charset="0"/>
              </a:rPr>
              <a:t>Face to Face</a:t>
            </a:r>
          </a:p>
          <a:p>
            <a:endParaRPr lang="en-US" sz="4000" b="1" dirty="0" smtClean="0">
              <a:latin typeface="Verdana" pitchFamily="34" charset="0"/>
            </a:endParaRPr>
          </a:p>
          <a:p>
            <a:endParaRPr lang="en-US" sz="4000" b="1" dirty="0">
              <a:latin typeface="Verdana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4" descr="4SEAS06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524000" y="1524000"/>
            <a:ext cx="5943600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atin typeface="Verdana" pitchFamily="34" charset="0"/>
              </a:rPr>
              <a:t>In heaven,</a:t>
            </a:r>
          </a:p>
          <a:p>
            <a:pPr algn="ctr"/>
            <a:endParaRPr lang="en-US" sz="2800" b="1" dirty="0" smtClean="0">
              <a:latin typeface="Verdana" pitchFamily="34" charset="0"/>
            </a:endParaRPr>
          </a:p>
          <a:p>
            <a:pPr algn="ctr"/>
            <a:r>
              <a:rPr lang="en-US" sz="2800" b="1" dirty="0" smtClean="0">
                <a:latin typeface="Verdana" pitchFamily="34" charset="0"/>
              </a:rPr>
              <a:t>In heaven,</a:t>
            </a:r>
          </a:p>
          <a:p>
            <a:pPr algn="ctr"/>
            <a:endParaRPr lang="en-US" sz="2800" b="1" dirty="0" smtClean="0">
              <a:latin typeface="Verdana" pitchFamily="34" charset="0"/>
            </a:endParaRPr>
          </a:p>
          <a:p>
            <a:pPr algn="ctr"/>
            <a:r>
              <a:rPr lang="en-US" sz="2800" b="1" dirty="0" smtClean="0">
                <a:latin typeface="Verdana" pitchFamily="34" charset="0"/>
              </a:rPr>
              <a:t>I’ve got a home in heaven</a:t>
            </a:r>
          </a:p>
          <a:p>
            <a:endParaRPr lang="en-US" sz="4000" b="1" dirty="0" smtClean="0">
              <a:latin typeface="Verdana" pitchFamily="34" charset="0"/>
            </a:endParaRPr>
          </a:p>
          <a:p>
            <a:endParaRPr lang="en-US" sz="4000" b="1" dirty="0">
              <a:latin typeface="Verdana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754" name="Picture 4" descr="4SEAS06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133600" y="1447800"/>
            <a:ext cx="594360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Verdana" pitchFamily="34" charset="0"/>
              </a:rPr>
              <a:t>I’ve got a home,</a:t>
            </a:r>
          </a:p>
          <a:p>
            <a:endParaRPr lang="en-US" sz="2800" b="1" dirty="0" smtClean="0">
              <a:latin typeface="Verdana" pitchFamily="34" charset="0"/>
            </a:endParaRPr>
          </a:p>
          <a:p>
            <a:r>
              <a:rPr lang="en-US" sz="2800" b="1" dirty="0" smtClean="0">
                <a:latin typeface="Verdana" pitchFamily="34" charset="0"/>
              </a:rPr>
              <a:t>Though I once was lost,</a:t>
            </a:r>
          </a:p>
          <a:p>
            <a:endParaRPr lang="en-US" sz="2800" b="1" dirty="0" smtClean="0">
              <a:latin typeface="Verdana" pitchFamily="34" charset="0"/>
            </a:endParaRPr>
          </a:p>
          <a:p>
            <a:r>
              <a:rPr lang="en-US" sz="2800" b="1" dirty="0" smtClean="0">
                <a:latin typeface="Verdana" pitchFamily="34" charset="0"/>
              </a:rPr>
              <a:t>Jesus, he found me,</a:t>
            </a:r>
          </a:p>
          <a:p>
            <a:endParaRPr lang="en-US" sz="2800" b="1" dirty="0" smtClean="0">
              <a:latin typeface="Verdana" pitchFamily="34" charset="0"/>
            </a:endParaRPr>
          </a:p>
          <a:p>
            <a:r>
              <a:rPr lang="en-US" sz="2800" b="1" dirty="0" smtClean="0">
                <a:latin typeface="Verdana" pitchFamily="34" charset="0"/>
              </a:rPr>
              <a:t>His blood on the cross</a:t>
            </a:r>
          </a:p>
          <a:p>
            <a:endParaRPr lang="en-US" sz="4000" b="1" dirty="0" smtClean="0">
              <a:latin typeface="Verdana" pitchFamily="34" charset="0"/>
            </a:endParaRPr>
          </a:p>
          <a:p>
            <a:endParaRPr lang="en-US" sz="4000" b="1" dirty="0">
              <a:latin typeface="Verdana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Lucida Sans Unicode"/>
      </a:majorFont>
      <a:minorFont>
        <a:latin typeface="Arial"/>
        <a:ea typeface=""/>
        <a:cs typeface="Lucida Sans Unicode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81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45000"/>
          <a:buFont typeface="StarSymbo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Lucida Sans Unicode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81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45000"/>
          <a:buFont typeface="StarSymbol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Lucida Sans Unicode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151</Words>
  <Application>Microsoft Office PowerPoint</Application>
  <PresentationFormat>On-screen Show (4:3)</PresentationFormat>
  <Paragraphs>58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1_Default Design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Company>Service 1st Electric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Jim Graham</dc:creator>
  <cp:lastModifiedBy>Jim Graham</cp:lastModifiedBy>
  <cp:revision>1</cp:revision>
  <dcterms:created xsi:type="dcterms:W3CDTF">2007-10-13T21:37:51Z</dcterms:created>
  <dcterms:modified xsi:type="dcterms:W3CDTF">2007-10-13T21:38:36Z</dcterms:modified>
</cp:coreProperties>
</file>